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7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06AAEA0-B202-5330-3C00-B208155F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888" y="0"/>
            <a:ext cx="18073830" cy="8380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54941B-1CE5-154C-545B-35FA1FA88D48}"/>
              </a:ext>
            </a:extLst>
          </p:cNvPr>
          <p:cNvSpPr txBox="1"/>
          <p:nvPr/>
        </p:nvSpPr>
        <p:spPr>
          <a:xfrm>
            <a:off x="0" y="218114"/>
            <a:ext cx="96389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 COMPILER FOR DOMAIN SPECIFIC LANGUAGES(DSL) USING DEEP LEARNING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AAB482-A7F9-E61C-2B9A-25C614D9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17" y="2667000"/>
            <a:ext cx="7858495" cy="5344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912F1B-2ACF-80BA-483F-BC6DC1BF2ABB}"/>
              </a:ext>
            </a:extLst>
          </p:cNvPr>
          <p:cNvSpPr txBox="1"/>
          <p:nvPr/>
        </p:nvSpPr>
        <p:spPr>
          <a:xfrm>
            <a:off x="796954" y="4681057"/>
            <a:ext cx="3347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</a:rPr>
              <a:t>T.Rechan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 err="1">
                <a:solidFill>
                  <a:schemeClr val="bg1"/>
                </a:solidFill>
              </a:rPr>
              <a:t>reddy</a:t>
            </a:r>
            <a:r>
              <a:rPr lang="en-IN" sz="2000" dirty="0">
                <a:solidFill>
                  <a:schemeClr val="bg1"/>
                </a:solidFill>
              </a:rPr>
              <a:t> (192211812),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                                     </a:t>
            </a:r>
            <a:r>
              <a:rPr lang="en-IN" sz="2000" dirty="0" err="1">
                <a:solidFill>
                  <a:schemeClr val="bg1"/>
                </a:solidFill>
              </a:rPr>
              <a:t>Sk.Sohail</a:t>
            </a:r>
            <a:r>
              <a:rPr lang="en-IN" sz="2000" dirty="0">
                <a:solidFill>
                  <a:schemeClr val="bg1"/>
                </a:solidFill>
              </a:rPr>
              <a:t>(192210074),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                                     </a:t>
            </a:r>
            <a:r>
              <a:rPr lang="en-IN" sz="2000" dirty="0" err="1">
                <a:solidFill>
                  <a:schemeClr val="bg1"/>
                </a:solidFill>
              </a:rPr>
              <a:t>N.Vamsi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 err="1">
                <a:solidFill>
                  <a:schemeClr val="bg1"/>
                </a:solidFill>
              </a:rPr>
              <a:t>Chowdari</a:t>
            </a:r>
            <a:r>
              <a:rPr lang="en-IN" sz="2000" dirty="0">
                <a:solidFill>
                  <a:schemeClr val="bg1"/>
                </a:solidFill>
              </a:rPr>
              <a:t>(192210317).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02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27554C-9526-4805-2B7F-EAFD6694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722"/>
            <a:ext cx="14630400" cy="82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6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EA97FAE-4A33-0130-3EEA-8D279056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5226951" cy="85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3" y="-1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48" y="1606748"/>
            <a:ext cx="5016103" cy="50161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4816" y="1072753"/>
            <a:ext cx="7827169" cy="4057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89"/>
              </a:lnSpc>
              <a:buNone/>
            </a:pPr>
            <a:r>
              <a:rPr lang="en-US" sz="5111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Domain Specific Languages (DSLs)</a:t>
            </a:r>
            <a:endParaRPr lang="en-US" sz="5111" dirty="0"/>
          </a:p>
        </p:txBody>
      </p:sp>
      <p:sp>
        <p:nvSpPr>
          <p:cNvPr id="7" name="Text 2"/>
          <p:cNvSpPr/>
          <p:nvPr/>
        </p:nvSpPr>
        <p:spPr>
          <a:xfrm>
            <a:off x="6144816" y="5411986"/>
            <a:ext cx="7827169" cy="1203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0"/>
              </a:lnSpc>
              <a:buNone/>
            </a:pPr>
            <a:r>
              <a:rPr lang="en-US" sz="148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Domain Specific Languages (DSLs) are specialized programming languages designed to address the unique requirements of a specific problem domain. They provide a concise and expressive syntax tailored to the needs of domain experts, enabling them to write code more efficiently and effectively.</a:t>
            </a:r>
            <a:endParaRPr lang="en-US" sz="1482" dirty="0"/>
          </a:p>
        </p:txBody>
      </p:sp>
      <p:sp>
        <p:nvSpPr>
          <p:cNvPr id="10" name="Text 4"/>
          <p:cNvSpPr/>
          <p:nvPr/>
        </p:nvSpPr>
        <p:spPr>
          <a:xfrm>
            <a:off x="6539865" y="6827520"/>
            <a:ext cx="1641158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3"/>
              </a:lnSpc>
              <a:buNone/>
            </a:pPr>
            <a:endParaRPr lang="en-US" sz="185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128" y="2716887"/>
            <a:ext cx="4970145" cy="27957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2828" y="1056680"/>
            <a:ext cx="7698343" cy="1936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83"/>
              </a:lnSpc>
              <a:buNone/>
            </a:pPr>
            <a:r>
              <a:rPr lang="en-US" sz="406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in Building Compilers for DSLs</a:t>
            </a:r>
            <a:endParaRPr lang="en-US" sz="4066" dirty="0"/>
          </a:p>
        </p:txBody>
      </p:sp>
      <p:sp>
        <p:nvSpPr>
          <p:cNvPr id="7" name="Shape 2"/>
          <p:cNvSpPr/>
          <p:nvPr/>
        </p:nvSpPr>
        <p:spPr>
          <a:xfrm>
            <a:off x="722828" y="3535085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73204" y="3612475"/>
            <a:ext cx="163949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0"/>
              </a:lnSpc>
              <a:buNone/>
            </a:pPr>
            <a:r>
              <a:rPr lang="en-US" sz="24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40" dirty="0"/>
          </a:p>
        </p:txBody>
      </p:sp>
      <p:sp>
        <p:nvSpPr>
          <p:cNvPr id="9" name="Text 4"/>
          <p:cNvSpPr/>
          <p:nvPr/>
        </p:nvSpPr>
        <p:spPr>
          <a:xfrm>
            <a:off x="1393984" y="3535085"/>
            <a:ext cx="2951440" cy="322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203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Syntax Design</a:t>
            </a:r>
            <a:endParaRPr lang="en-US" sz="2033" dirty="0"/>
          </a:p>
        </p:txBody>
      </p:sp>
      <p:sp>
        <p:nvSpPr>
          <p:cNvPr id="10" name="Text 5"/>
          <p:cNvSpPr/>
          <p:nvPr/>
        </p:nvSpPr>
        <p:spPr>
          <a:xfrm>
            <a:off x="1393984" y="3981688"/>
            <a:ext cx="3074789" cy="991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2"/>
              </a:lnSpc>
              <a:buNone/>
            </a:pPr>
            <a:r>
              <a:rPr lang="en-US" sz="162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Crafting a user-friendly syntax that balances expressiveness and simplicity is crucial for DSLs.</a:t>
            </a:r>
            <a:endParaRPr lang="en-US" sz="1626" dirty="0"/>
          </a:p>
        </p:txBody>
      </p:sp>
      <p:sp>
        <p:nvSpPr>
          <p:cNvPr id="11" name="Shape 6"/>
          <p:cNvSpPr/>
          <p:nvPr/>
        </p:nvSpPr>
        <p:spPr>
          <a:xfrm>
            <a:off x="4675227" y="3535085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752142" y="3612475"/>
            <a:ext cx="310753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0"/>
              </a:lnSpc>
              <a:buNone/>
            </a:pPr>
            <a:r>
              <a:rPr lang="en-US" sz="24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40" dirty="0"/>
          </a:p>
        </p:txBody>
      </p:sp>
      <p:sp>
        <p:nvSpPr>
          <p:cNvPr id="13" name="Text 8"/>
          <p:cNvSpPr/>
          <p:nvPr/>
        </p:nvSpPr>
        <p:spPr>
          <a:xfrm>
            <a:off x="5346383" y="3535085"/>
            <a:ext cx="3074789" cy="6455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203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Semantic Complexity</a:t>
            </a:r>
            <a:endParaRPr lang="en-US" sz="2033" dirty="0"/>
          </a:p>
        </p:txBody>
      </p:sp>
      <p:sp>
        <p:nvSpPr>
          <p:cNvPr id="14" name="Text 9"/>
          <p:cNvSpPr/>
          <p:nvPr/>
        </p:nvSpPr>
        <p:spPr>
          <a:xfrm>
            <a:off x="5346383" y="4304467"/>
            <a:ext cx="3074789" cy="1322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2"/>
              </a:lnSpc>
              <a:buNone/>
            </a:pPr>
            <a:r>
              <a:rPr lang="en-US" sz="162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Capturing the nuanced semantics of a domain can be a significant challenge, requiring deep domain knowledge.</a:t>
            </a:r>
            <a:endParaRPr lang="en-US" sz="1626" dirty="0"/>
          </a:p>
        </p:txBody>
      </p:sp>
      <p:sp>
        <p:nvSpPr>
          <p:cNvPr id="15" name="Shape 10"/>
          <p:cNvSpPr/>
          <p:nvPr/>
        </p:nvSpPr>
        <p:spPr>
          <a:xfrm>
            <a:off x="722828" y="6065282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91647" y="6142673"/>
            <a:ext cx="326946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0"/>
              </a:lnSpc>
              <a:buNone/>
            </a:pPr>
            <a:r>
              <a:rPr lang="en-US" sz="24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40" dirty="0"/>
          </a:p>
        </p:txBody>
      </p:sp>
      <p:sp>
        <p:nvSpPr>
          <p:cNvPr id="17" name="Text 12"/>
          <p:cNvSpPr/>
          <p:nvPr/>
        </p:nvSpPr>
        <p:spPr>
          <a:xfrm>
            <a:off x="1393984" y="6065282"/>
            <a:ext cx="5515689" cy="322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203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Performance Optimization</a:t>
            </a:r>
            <a:endParaRPr lang="en-US" sz="2033" dirty="0"/>
          </a:p>
        </p:txBody>
      </p:sp>
      <p:sp>
        <p:nvSpPr>
          <p:cNvPr id="18" name="Text 13"/>
          <p:cNvSpPr/>
          <p:nvPr/>
        </p:nvSpPr>
        <p:spPr>
          <a:xfrm>
            <a:off x="1393984" y="6511885"/>
            <a:ext cx="7027188" cy="6610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2"/>
              </a:lnSpc>
              <a:buNone/>
            </a:pPr>
            <a:r>
              <a:rPr lang="en-US" sz="162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Ensuring efficient execution of DSL programs while preserving the domain-specific abstractions is a key concern.</a:t>
            </a:r>
            <a:endParaRPr lang="en-US" sz="162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Overview of Deep Learning Techniques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92880"/>
            <a:ext cx="375606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Neural Networks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foundational building blocks of deep learning, capable of modeling complex patterns in data.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9288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Convolutional Networks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92835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Specialized for processing spatial data, such as images, with applications in computer vision.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9288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Recurrent Networks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92835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Designed for sequential data, like text and speech, enabling the modeling of temporal dependencies.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767" y="2559368"/>
            <a:ext cx="5030748" cy="31107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7937" y="929283"/>
            <a:ext cx="7868126" cy="170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85"/>
              </a:lnSpc>
              <a:buNone/>
            </a:pPr>
            <a:r>
              <a:rPr lang="en-US" sz="3588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Deep Learning for Lexical Analysis</a:t>
            </a:r>
            <a:endParaRPr lang="en-US" sz="3588" dirty="0"/>
          </a:p>
        </p:txBody>
      </p:sp>
      <p:sp>
        <p:nvSpPr>
          <p:cNvPr id="7" name="Shape 2"/>
          <p:cNvSpPr/>
          <p:nvPr/>
        </p:nvSpPr>
        <p:spPr>
          <a:xfrm>
            <a:off x="899993" y="2911078"/>
            <a:ext cx="22741" cy="4389120"/>
          </a:xfrm>
          <a:prstGeom prst="roundRect">
            <a:avLst>
              <a:gd name="adj" fmla="val 336636"/>
            </a:avLst>
          </a:prstGeom>
          <a:solidFill>
            <a:srgbClr val="6D9121"/>
          </a:solidFill>
          <a:ln/>
        </p:spPr>
      </p:sp>
      <p:sp>
        <p:nvSpPr>
          <p:cNvPr id="8" name="Shape 3"/>
          <p:cNvSpPr/>
          <p:nvPr/>
        </p:nvSpPr>
        <p:spPr>
          <a:xfrm>
            <a:off x="1116330" y="3309759"/>
            <a:ext cx="637937" cy="22741"/>
          </a:xfrm>
          <a:prstGeom prst="roundRect">
            <a:avLst>
              <a:gd name="adj" fmla="val 336636"/>
            </a:avLst>
          </a:prstGeom>
          <a:solidFill>
            <a:srgbClr val="6D9121"/>
          </a:solidFill>
          <a:ln/>
        </p:spPr>
      </p:sp>
      <p:sp>
        <p:nvSpPr>
          <p:cNvPr id="9" name="Shape 4"/>
          <p:cNvSpPr/>
          <p:nvPr/>
        </p:nvSpPr>
        <p:spPr>
          <a:xfrm>
            <a:off x="706279" y="3116104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38914" y="3184446"/>
            <a:ext cx="144661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3"/>
              </a:lnSpc>
              <a:buNone/>
            </a:pPr>
            <a:r>
              <a:rPr lang="en-US" sz="215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53" dirty="0"/>
          </a:p>
        </p:txBody>
      </p:sp>
      <p:sp>
        <p:nvSpPr>
          <p:cNvPr id="11" name="Text 6"/>
          <p:cNvSpPr/>
          <p:nvPr/>
        </p:nvSpPr>
        <p:spPr>
          <a:xfrm>
            <a:off x="1913692" y="3093244"/>
            <a:ext cx="3610808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79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Token Identification</a:t>
            </a:r>
            <a:endParaRPr lang="en-US" sz="1794" dirty="0"/>
          </a:p>
        </p:txBody>
      </p:sp>
      <p:sp>
        <p:nvSpPr>
          <p:cNvPr id="12" name="Text 7"/>
          <p:cNvSpPr/>
          <p:nvPr/>
        </p:nvSpPr>
        <p:spPr>
          <a:xfrm>
            <a:off x="1913692" y="3487341"/>
            <a:ext cx="6592372" cy="583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6"/>
              </a:lnSpc>
              <a:buNone/>
            </a:pPr>
            <a:r>
              <a:rPr lang="en-US" sz="14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Using neural networks to accurately recognize and classify the basic lexical elements of the DSL.</a:t>
            </a:r>
            <a:endParaRPr lang="en-US" sz="1435" dirty="0"/>
          </a:p>
        </p:txBody>
      </p:sp>
      <p:sp>
        <p:nvSpPr>
          <p:cNvPr id="13" name="Shape 8"/>
          <p:cNvSpPr/>
          <p:nvPr/>
        </p:nvSpPr>
        <p:spPr>
          <a:xfrm>
            <a:off x="1116330" y="4833521"/>
            <a:ext cx="637937" cy="22741"/>
          </a:xfrm>
          <a:prstGeom prst="roundRect">
            <a:avLst>
              <a:gd name="adj" fmla="val 336636"/>
            </a:avLst>
          </a:prstGeom>
          <a:solidFill>
            <a:srgbClr val="6D9121"/>
          </a:solidFill>
          <a:ln/>
        </p:spPr>
      </p:sp>
      <p:sp>
        <p:nvSpPr>
          <p:cNvPr id="14" name="Shape 9"/>
          <p:cNvSpPr/>
          <p:nvPr/>
        </p:nvSpPr>
        <p:spPr>
          <a:xfrm>
            <a:off x="706279" y="4639866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774144" y="4708208"/>
            <a:ext cx="274201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3"/>
              </a:lnSpc>
              <a:buNone/>
            </a:pPr>
            <a:r>
              <a:rPr lang="en-US" sz="215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53" dirty="0"/>
          </a:p>
        </p:txBody>
      </p:sp>
      <p:sp>
        <p:nvSpPr>
          <p:cNvPr id="16" name="Text 11"/>
          <p:cNvSpPr/>
          <p:nvPr/>
        </p:nvSpPr>
        <p:spPr>
          <a:xfrm>
            <a:off x="1913692" y="4617006"/>
            <a:ext cx="4817983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79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Contextual Understanding</a:t>
            </a:r>
            <a:endParaRPr lang="en-US" sz="1794" dirty="0"/>
          </a:p>
        </p:txBody>
      </p:sp>
      <p:sp>
        <p:nvSpPr>
          <p:cNvPr id="17" name="Text 12"/>
          <p:cNvSpPr/>
          <p:nvPr/>
        </p:nvSpPr>
        <p:spPr>
          <a:xfrm>
            <a:off x="1913692" y="5011103"/>
            <a:ext cx="6592372" cy="583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6"/>
              </a:lnSpc>
              <a:buNone/>
            </a:pPr>
            <a:r>
              <a:rPr lang="en-US" sz="14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deep learning techniques to capture the semantic meaning of tokens based on their context.</a:t>
            </a:r>
            <a:endParaRPr lang="en-US" sz="1435" dirty="0"/>
          </a:p>
        </p:txBody>
      </p:sp>
      <p:sp>
        <p:nvSpPr>
          <p:cNvPr id="18" name="Shape 13"/>
          <p:cNvSpPr/>
          <p:nvPr/>
        </p:nvSpPr>
        <p:spPr>
          <a:xfrm>
            <a:off x="1116330" y="6357283"/>
            <a:ext cx="637937" cy="22741"/>
          </a:xfrm>
          <a:prstGeom prst="roundRect">
            <a:avLst>
              <a:gd name="adj" fmla="val 336636"/>
            </a:avLst>
          </a:prstGeom>
          <a:solidFill>
            <a:srgbClr val="6D9121"/>
          </a:solidFill>
          <a:ln/>
        </p:spPr>
      </p:sp>
      <p:sp>
        <p:nvSpPr>
          <p:cNvPr id="19" name="Shape 14"/>
          <p:cNvSpPr/>
          <p:nvPr/>
        </p:nvSpPr>
        <p:spPr>
          <a:xfrm>
            <a:off x="706279" y="6163628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67001" y="6231969"/>
            <a:ext cx="288488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3"/>
              </a:lnSpc>
              <a:buNone/>
            </a:pPr>
            <a:r>
              <a:rPr lang="en-US" sz="215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53" dirty="0"/>
          </a:p>
        </p:txBody>
      </p:sp>
      <p:sp>
        <p:nvSpPr>
          <p:cNvPr id="21" name="Text 16"/>
          <p:cNvSpPr/>
          <p:nvPr/>
        </p:nvSpPr>
        <p:spPr>
          <a:xfrm>
            <a:off x="1913692" y="6140768"/>
            <a:ext cx="2749868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79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Error Detection</a:t>
            </a:r>
            <a:endParaRPr lang="en-US" sz="1794" dirty="0"/>
          </a:p>
        </p:txBody>
      </p:sp>
      <p:sp>
        <p:nvSpPr>
          <p:cNvPr id="22" name="Text 17"/>
          <p:cNvSpPr/>
          <p:nvPr/>
        </p:nvSpPr>
        <p:spPr>
          <a:xfrm>
            <a:off x="1913692" y="6534864"/>
            <a:ext cx="6592372" cy="583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6"/>
              </a:lnSpc>
              <a:buNone/>
            </a:pPr>
            <a:r>
              <a:rPr lang="en-US" sz="14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Applying deep learning models to identify and localize lexical errors within the DSL code.</a:t>
            </a:r>
            <a:endParaRPr lang="en-US" sz="143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58" y="2178368"/>
            <a:ext cx="5013365" cy="38728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8388" y="816293"/>
            <a:ext cx="7820025" cy="1773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55"/>
              </a:lnSpc>
              <a:buNone/>
            </a:pPr>
            <a:r>
              <a:rPr lang="en-US" sz="372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Applying Deep Learning for Syntactic Analysis</a:t>
            </a:r>
            <a:endParaRPr lang="en-US" sz="372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88" y="2873454"/>
            <a:ext cx="945833" cy="151328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377946" y="3062526"/>
            <a:ext cx="4211122" cy="295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86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Parse Tree Generation</a:t>
            </a:r>
            <a:endParaRPr lang="en-US" sz="1862" dirty="0"/>
          </a:p>
        </p:txBody>
      </p:sp>
      <p:sp>
        <p:nvSpPr>
          <p:cNvPr id="9" name="Text 3"/>
          <p:cNvSpPr/>
          <p:nvPr/>
        </p:nvSpPr>
        <p:spPr>
          <a:xfrm>
            <a:off x="7377946" y="3471505"/>
            <a:ext cx="6590467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49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Utilizing deep learning models to construct the syntactic structure of DSL programs.</a:t>
            </a:r>
            <a:endParaRPr lang="en-US" sz="149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388" y="4386739"/>
            <a:ext cx="945833" cy="15132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77946" y="4575810"/>
            <a:ext cx="4897755" cy="295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86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Syntax Error Identification</a:t>
            </a:r>
            <a:endParaRPr lang="en-US" sz="1862" dirty="0"/>
          </a:p>
        </p:txBody>
      </p:sp>
      <p:sp>
        <p:nvSpPr>
          <p:cNvPr id="12" name="Text 5"/>
          <p:cNvSpPr/>
          <p:nvPr/>
        </p:nvSpPr>
        <p:spPr>
          <a:xfrm>
            <a:off x="7377946" y="4984790"/>
            <a:ext cx="6590467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49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deep learning techniques to detect and pinpoint syntax-related errors in the DSL code.</a:t>
            </a:r>
            <a:endParaRPr lang="en-US" sz="149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388" y="5900023"/>
            <a:ext cx="945833" cy="151328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77946" y="6089094"/>
            <a:ext cx="4498538" cy="295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86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 Refactoring</a:t>
            </a:r>
            <a:endParaRPr lang="en-US" sz="1862" dirty="0"/>
          </a:p>
        </p:txBody>
      </p:sp>
      <p:sp>
        <p:nvSpPr>
          <p:cNvPr id="15" name="Text 7"/>
          <p:cNvSpPr/>
          <p:nvPr/>
        </p:nvSpPr>
        <p:spPr>
          <a:xfrm>
            <a:off x="7377946" y="6498074"/>
            <a:ext cx="6590467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49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Applying deep learning to suggest and implement syntactic improvements to the DSL programs.</a:t>
            </a:r>
            <a:endParaRPr lang="en-US" sz="14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40" y="2870478"/>
            <a:ext cx="4993600" cy="24885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6129" y="855583"/>
            <a:ext cx="7764542" cy="1847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49"/>
              </a:lnSpc>
              <a:buNone/>
            </a:pPr>
            <a:r>
              <a:rPr lang="en-US" sz="388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Deep Learning Based Semantic Analysis</a:t>
            </a:r>
            <a:endParaRPr lang="en-US" sz="3880" dirty="0"/>
          </a:p>
        </p:txBody>
      </p:sp>
      <p:sp>
        <p:nvSpPr>
          <p:cNvPr id="7" name="Shape 2"/>
          <p:cNvSpPr/>
          <p:nvPr/>
        </p:nvSpPr>
        <p:spPr>
          <a:xfrm>
            <a:off x="6176129" y="2998470"/>
            <a:ext cx="3783806" cy="2089190"/>
          </a:xfrm>
          <a:prstGeom prst="roundRect">
            <a:avLst>
              <a:gd name="adj" fmla="val 39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80798" y="3203138"/>
            <a:ext cx="3374469" cy="615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Domain Modeling</a:t>
            </a:r>
            <a:endParaRPr lang="en-US" sz="1940" dirty="0"/>
          </a:p>
        </p:txBody>
      </p:sp>
      <p:sp>
        <p:nvSpPr>
          <p:cNvPr id="9" name="Text 4"/>
          <p:cNvSpPr/>
          <p:nvPr/>
        </p:nvSpPr>
        <p:spPr>
          <a:xfrm>
            <a:off x="6380798" y="3937159"/>
            <a:ext cx="3374469" cy="945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55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Using deep learning to capture the intricate semantic relationships within the target domain of the DSL.</a:t>
            </a:r>
            <a:endParaRPr lang="en-US" sz="1552" dirty="0"/>
          </a:p>
        </p:txBody>
      </p:sp>
      <p:sp>
        <p:nvSpPr>
          <p:cNvPr id="10" name="Shape 5"/>
          <p:cNvSpPr/>
          <p:nvPr/>
        </p:nvSpPr>
        <p:spPr>
          <a:xfrm>
            <a:off x="10156984" y="2998470"/>
            <a:ext cx="3783806" cy="2089190"/>
          </a:xfrm>
          <a:prstGeom prst="roundRect">
            <a:avLst>
              <a:gd name="adj" fmla="val 39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361652" y="3203138"/>
            <a:ext cx="2961084" cy="307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Type Inference</a:t>
            </a:r>
            <a:endParaRPr lang="en-US" sz="1940" dirty="0"/>
          </a:p>
        </p:txBody>
      </p:sp>
      <p:sp>
        <p:nvSpPr>
          <p:cNvPr id="12" name="Text 7"/>
          <p:cNvSpPr/>
          <p:nvPr/>
        </p:nvSpPr>
        <p:spPr>
          <a:xfrm>
            <a:off x="10361652" y="3629263"/>
            <a:ext cx="3374469" cy="945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55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Applying deep learning techniques to infer the type information of DSL program elements.</a:t>
            </a:r>
            <a:endParaRPr lang="en-US" sz="1552" dirty="0"/>
          </a:p>
        </p:txBody>
      </p:sp>
      <p:sp>
        <p:nvSpPr>
          <p:cNvPr id="13" name="Shape 8"/>
          <p:cNvSpPr/>
          <p:nvPr/>
        </p:nvSpPr>
        <p:spPr>
          <a:xfrm>
            <a:off x="6176129" y="5284708"/>
            <a:ext cx="3783806" cy="2089190"/>
          </a:xfrm>
          <a:prstGeom prst="roundRect">
            <a:avLst>
              <a:gd name="adj" fmla="val 39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80798" y="5489377"/>
            <a:ext cx="3374469" cy="615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Logical Reasoning</a:t>
            </a:r>
            <a:endParaRPr lang="en-US" sz="1940" dirty="0"/>
          </a:p>
        </p:txBody>
      </p:sp>
      <p:sp>
        <p:nvSpPr>
          <p:cNvPr id="15" name="Text 10"/>
          <p:cNvSpPr/>
          <p:nvPr/>
        </p:nvSpPr>
        <p:spPr>
          <a:xfrm>
            <a:off x="6380798" y="6223397"/>
            <a:ext cx="3374469" cy="945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55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deep learning to enable logical reasoning and validation of DSL program semantics.</a:t>
            </a:r>
            <a:endParaRPr lang="en-US" sz="1552" dirty="0"/>
          </a:p>
        </p:txBody>
      </p:sp>
      <p:sp>
        <p:nvSpPr>
          <p:cNvPr id="16" name="Shape 11"/>
          <p:cNvSpPr/>
          <p:nvPr/>
        </p:nvSpPr>
        <p:spPr>
          <a:xfrm>
            <a:off x="10156984" y="5284708"/>
            <a:ext cx="3783806" cy="2089190"/>
          </a:xfrm>
          <a:prstGeom prst="roundRect">
            <a:avLst>
              <a:gd name="adj" fmla="val 39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361652" y="5489377"/>
            <a:ext cx="3374469" cy="615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 Optimization</a:t>
            </a:r>
            <a:endParaRPr lang="en-US" sz="1940" dirty="0"/>
          </a:p>
        </p:txBody>
      </p:sp>
      <p:sp>
        <p:nvSpPr>
          <p:cNvPr id="18" name="Text 13"/>
          <p:cNvSpPr/>
          <p:nvPr/>
        </p:nvSpPr>
        <p:spPr>
          <a:xfrm>
            <a:off x="10361652" y="6223397"/>
            <a:ext cx="3374469" cy="945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55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Utilizing deep learning to optimize the semantic structure of DSL programs for improved performance.</a:t>
            </a:r>
            <a:endParaRPr lang="en-US" sz="155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145" y="1936313"/>
            <a:ext cx="5066109" cy="43568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88407" y="865108"/>
            <a:ext cx="7967186" cy="1575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37"/>
              </a:lnSpc>
              <a:buNone/>
            </a:pPr>
            <a:r>
              <a:rPr lang="en-US" sz="331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Optimizing the Compiler with Deep Learning</a:t>
            </a:r>
            <a:endParaRPr lang="en-US" sz="331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07" y="2693194"/>
            <a:ext cx="420291" cy="42029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88407" y="3281601"/>
            <a:ext cx="2877383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9"/>
              </a:lnSpc>
              <a:buNone/>
            </a:pPr>
            <a:r>
              <a:rPr lang="en-US" sz="165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Code Generation</a:t>
            </a:r>
            <a:endParaRPr lang="en-US" sz="1655" dirty="0"/>
          </a:p>
        </p:txBody>
      </p:sp>
      <p:sp>
        <p:nvSpPr>
          <p:cNvPr id="9" name="Text 3"/>
          <p:cNvSpPr/>
          <p:nvPr/>
        </p:nvSpPr>
        <p:spPr>
          <a:xfrm>
            <a:off x="588407" y="3645098"/>
            <a:ext cx="7967186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8"/>
              </a:lnSpc>
              <a:buNone/>
            </a:pPr>
            <a:r>
              <a:rPr lang="en-US" sz="132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deep learning to generate efficient target code from the DSL program representation.</a:t>
            </a:r>
            <a:endParaRPr lang="en-US" sz="132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07" y="4418409"/>
            <a:ext cx="420291" cy="4202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88407" y="5006816"/>
            <a:ext cx="3773805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9"/>
              </a:lnSpc>
              <a:buNone/>
            </a:pPr>
            <a:r>
              <a:rPr lang="en-US" sz="165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Memory Management</a:t>
            </a:r>
            <a:endParaRPr lang="en-US" sz="1655" dirty="0"/>
          </a:p>
        </p:txBody>
      </p:sp>
      <p:sp>
        <p:nvSpPr>
          <p:cNvPr id="12" name="Text 5"/>
          <p:cNvSpPr/>
          <p:nvPr/>
        </p:nvSpPr>
        <p:spPr>
          <a:xfrm>
            <a:off x="588407" y="5370314"/>
            <a:ext cx="7967186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8"/>
              </a:lnSpc>
              <a:buNone/>
            </a:pPr>
            <a:r>
              <a:rPr lang="en-US" sz="132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Applying deep learning techniques to optimize memory usage and reduce resource consumption.</a:t>
            </a:r>
            <a:endParaRPr lang="en-US" sz="132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07" y="6143625"/>
            <a:ext cx="420291" cy="42029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88407" y="6732032"/>
            <a:ext cx="3852029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9"/>
              </a:lnSpc>
              <a:buNone/>
            </a:pPr>
            <a:r>
              <a:rPr lang="en-US" sz="165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Compiler Performance</a:t>
            </a:r>
            <a:endParaRPr lang="en-US" sz="1655" dirty="0"/>
          </a:p>
        </p:txBody>
      </p:sp>
      <p:sp>
        <p:nvSpPr>
          <p:cNvPr id="15" name="Text 7"/>
          <p:cNvSpPr/>
          <p:nvPr/>
        </p:nvSpPr>
        <p:spPr>
          <a:xfrm>
            <a:off x="588407" y="7095530"/>
            <a:ext cx="7967186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8"/>
              </a:lnSpc>
              <a:buNone/>
            </a:pPr>
            <a:r>
              <a:rPr lang="en-US" sz="132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Using deep learning to improve the overall speed and efficiency of the compiler for the DSL.</a:t>
            </a:r>
            <a:endParaRPr lang="en-US" sz="132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997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3421" y="3359468"/>
            <a:ext cx="13157954" cy="624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1"/>
              </a:lnSpc>
              <a:buNone/>
            </a:pPr>
            <a:r>
              <a:rPr lang="en-US" sz="393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Future Directions</a:t>
            </a:r>
            <a:endParaRPr lang="en-US" sz="3937" dirty="0"/>
          </a:p>
        </p:txBody>
      </p:sp>
      <p:sp>
        <p:nvSpPr>
          <p:cNvPr id="6" name="Shape 2"/>
          <p:cNvSpPr/>
          <p:nvPr/>
        </p:nvSpPr>
        <p:spPr>
          <a:xfrm>
            <a:off x="703421" y="4284226"/>
            <a:ext cx="13223558" cy="3085624"/>
          </a:xfrm>
          <a:prstGeom prst="roundRect">
            <a:avLst>
              <a:gd name="adj" fmla="val 27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11041" y="4291846"/>
            <a:ext cx="13208318" cy="15351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10947" y="4419362"/>
            <a:ext cx="6200537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5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1575" dirty="0"/>
          </a:p>
        </p:txBody>
      </p:sp>
      <p:sp>
        <p:nvSpPr>
          <p:cNvPr id="9" name="Text 5"/>
          <p:cNvSpPr/>
          <p:nvPr/>
        </p:nvSpPr>
        <p:spPr>
          <a:xfrm>
            <a:off x="7518916" y="4419362"/>
            <a:ext cx="6200537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5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integration of deep learning techniques has the potential to revolutionize the development of compilers for domain-specific languages, enabling more powerful, efficient, and user-friendly solutions.</a:t>
            </a:r>
            <a:endParaRPr lang="en-US" sz="1575" dirty="0"/>
          </a:p>
        </p:txBody>
      </p:sp>
      <p:sp>
        <p:nvSpPr>
          <p:cNvPr id="10" name="Shape 6"/>
          <p:cNvSpPr/>
          <p:nvPr/>
        </p:nvSpPr>
        <p:spPr>
          <a:xfrm>
            <a:off x="711041" y="5827038"/>
            <a:ext cx="13208318" cy="15351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10947" y="5954554"/>
            <a:ext cx="6200537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5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Directions</a:t>
            </a:r>
            <a:endParaRPr lang="en-US" sz="1575" dirty="0"/>
          </a:p>
        </p:txBody>
      </p:sp>
      <p:sp>
        <p:nvSpPr>
          <p:cNvPr id="12" name="Text 8"/>
          <p:cNvSpPr/>
          <p:nvPr/>
        </p:nvSpPr>
        <p:spPr>
          <a:xfrm>
            <a:off x="7518916" y="5954554"/>
            <a:ext cx="6200537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5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Continued research and advancements in areas like interpretable deep learning, multi-task learning, and end-to-end compiler optimization will further enhance the capabilities of deep learning-based DSL compilers.</a:t>
            </a:r>
            <a:endParaRPr lang="en-US" sz="15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522</Words>
  <Application>Microsoft Office PowerPoint</Application>
  <PresentationFormat>Custom</PresentationFormat>
  <Paragraphs>69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Syne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5</cp:revision>
  <dcterms:created xsi:type="dcterms:W3CDTF">2024-07-24T08:15:20Z</dcterms:created>
  <dcterms:modified xsi:type="dcterms:W3CDTF">2024-07-30T06:49:04Z</dcterms:modified>
</cp:coreProperties>
</file>